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E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A4DA8-FE38-8021-CCEE-846AC693E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F0E381-CD7A-EB16-544A-02D27F85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D9848BB-9255-7CAB-C3E2-BB192559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0278AF-EE09-015E-361F-992E3BF7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2EBDA39-BA3D-E5C0-430B-C0369DC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49E17D-CDD5-80A7-1B73-5D48FB55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0A1730A-1559-01F5-D8BF-F27879B57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295735-A411-B4AE-3E28-BECB9E9F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8546FB-5A5A-A1F1-1EE4-6B0918AA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8993595-1C27-A1E6-1C53-C4BE7F04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1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6972F26-97E5-3C72-A178-614E65720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4102E9-A0A9-3062-928E-2E991A17B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FA7821B-0053-02FC-FB29-9E644A6B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EF831E-176E-CEEA-4CB5-953ADD51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5D28A2-69FD-A325-6798-B2B0EC30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05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0D13F-1C3D-070D-FF6D-752097EE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E27AF1-4881-AABF-4998-BC01027D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ACBD67-D4A5-B0FB-D862-EA7E34F7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F4AD4B-18F6-CBF3-2827-FC183C39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BCCC64-3C1B-EBBA-9D51-93034F19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10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B2B95-A2C6-1AA6-6B44-EF220871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34C6B6A-4C66-54D2-0371-A2E03B924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ED5DF7-E4C2-DCA3-76A6-87110C84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8891E0-8307-D8BA-8C25-54F16EFD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9FE5D0-E574-7479-FCF6-49FA53AE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5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769621-001A-669C-A9C5-66D1BA8B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3CDE39-6A00-A554-7B3F-E64E8F04B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55F995A-9AEE-9ADA-7B3E-296BC9739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6B46A9-628B-E1E3-0C4B-97F4B946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CA38E15-337F-9ED4-16FA-6754222A5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87F2CCE-FC38-82BE-8840-D36A3D9B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03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ED5A79-6DD0-2368-2DFF-EF45AE7E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AED8966-0576-E9E0-8496-FCD33F9A6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BA290E8-83FB-45C7-41B3-B650372E2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B706650-0FBD-6239-5A0A-5C106696E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D3E157-9FC2-E1EE-A3EB-2759DC104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420E6D2-B56D-9D42-E590-BB66919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0AC43D4-B462-3150-25D2-1337E62D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3A5A3B2-EBA1-9286-3B1D-DBE46294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56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080F1C-A3EE-8501-6D7B-535292D0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AA52631-16EF-EDA8-5430-19E82450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93EBECE-8A5B-53AA-9D38-7B00D6BF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1BE5C33-A1DB-4F07-D048-CB488794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18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1714AD2-1427-C8AE-895C-BE4C0D63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CB9CF98-E335-EA43-DD64-C6896343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97EF8B4-4D3C-10D8-4F55-B8D4980D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39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A6C01D-D39B-0D6F-CC9C-1AAD7CEC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C5566C-FCFE-F723-EE84-7D8C9C428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B6E6BD-C316-50A5-8D70-9AB99904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10023E-75B6-3F41-C175-F6D95FEE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7CE8AC9-2E83-365C-1F69-A8D8E963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6595A3-549A-9989-3F42-267D35C9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5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AF32DC-F169-9479-2756-D9B18A02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09E6AC-4517-7C3F-6948-6EEA82BD3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A8B2D2C-CCFC-F0C2-1067-00909084D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3EE8EE3-0EF4-7107-C319-1891DC02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959B40C-1923-978D-B32A-7F2744C4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1FE2E46-4BC2-3917-08B7-57DE65E9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46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38A2FBD-6563-B398-5AAF-CE33D574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FCFF62-CD18-8569-61DB-74ECE5D0E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22B6E04-7815-CC65-93FA-5C64DF0ED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06829-EF58-4028-A282-3F996CB8626B}" type="datetimeFigureOut">
              <a:rPr lang="hu-HU" smtClean="0"/>
              <a:t>2025. 02. 22.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A2B2BA-7964-1F21-81BA-F6273F116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F91221-C8B2-FFFC-1C34-31FF74710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6B617-12F0-44B7-AA87-17E3AF7DFC91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374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99F18015-A842-7A65-4591-9C81BCFCA490}"/>
              </a:ext>
            </a:extLst>
          </p:cNvPr>
          <p:cNvSpPr/>
          <p:nvPr/>
        </p:nvSpPr>
        <p:spPr>
          <a:xfrm>
            <a:off x="2669566" y="320855"/>
            <a:ext cx="6852863" cy="1407559"/>
          </a:xfrm>
          <a:prstGeom prst="roundRect">
            <a:avLst/>
          </a:prstGeom>
          <a:solidFill>
            <a:schemeClr val="tx1">
              <a:alpha val="42000"/>
            </a:schemeClr>
          </a:solidFill>
          <a:ln w="38100">
            <a:solidFill>
              <a:schemeClr val="bg1">
                <a:lumMod val="95000"/>
                <a:alpha val="7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0" name="Picture 5" descr="A blue and black rectangles&#10;&#10;Description automatically generated">
            <a:extLst>
              <a:ext uri="{FF2B5EF4-FFF2-40B4-BE49-F238E27FC236}">
                <a16:creationId xmlns:a16="http://schemas.microsoft.com/office/drawing/2014/main" id="{1518CB07-1C18-78E3-D609-510B762C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88" y="514411"/>
            <a:ext cx="6377821" cy="1020448"/>
          </a:xfrm>
          <a:prstGeom prst="rect">
            <a:avLst/>
          </a:prstGeom>
        </p:spPr>
      </p:pic>
      <p:pic>
        <p:nvPicPr>
          <p:cNvPr id="15" name="Google Shape;311;p1">
            <a:extLst>
              <a:ext uri="{FF2B5EF4-FFF2-40B4-BE49-F238E27FC236}">
                <a16:creationId xmlns:a16="http://schemas.microsoft.com/office/drawing/2014/main" id="{056A9ACD-DB2C-781C-62B0-6804B755E85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32351" y="3059468"/>
            <a:ext cx="4215055" cy="1407560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541C592E-CDCE-3442-0C36-8A0EDA35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733" y="1371250"/>
            <a:ext cx="4886159" cy="35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584AD190-9F14-AF1B-69F3-1C68A139DB88}"/>
              </a:ext>
            </a:extLst>
          </p:cNvPr>
          <p:cNvSpPr/>
          <p:nvPr/>
        </p:nvSpPr>
        <p:spPr>
          <a:xfrm>
            <a:off x="436942" y="151169"/>
            <a:ext cx="7619721" cy="5079199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501D8D2-032E-EEBC-2451-185BE14CDB28}"/>
              </a:ext>
            </a:extLst>
          </p:cNvPr>
          <p:cNvSpPr txBox="1"/>
          <p:nvPr/>
        </p:nvSpPr>
        <p:spPr>
          <a:xfrm>
            <a:off x="781074" y="1780135"/>
            <a:ext cx="731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Borók Máté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Map design, enemy AI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Kiss Dániel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Assetetek összerakása, sound design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Kovács Dániel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</a:t>
            </a: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ea typeface="Arial"/>
              </a:rPr>
              <a:t>Kezelő felület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 (assetek, programozás)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Tóth Péter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Modellezés, programozás, zene készítés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500" b="1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Wágner Ábel </a:t>
            </a:r>
            <a:r>
              <a:rPr lang="en-GB" sz="2500" b="1" u="none" strike="noStrike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/>
                <a:ea typeface="Arial"/>
              </a:rPr>
              <a:t>– Modellezés, animálás</a:t>
            </a:r>
            <a:endParaRPr lang="en-US" sz="2500" b="1" u="none" strike="noStrike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C5DC6DD-F540-771C-5E94-CDA8B426E563}"/>
              </a:ext>
            </a:extLst>
          </p:cNvPr>
          <p:cNvSpPr txBox="1"/>
          <p:nvPr/>
        </p:nvSpPr>
        <p:spPr>
          <a:xfrm>
            <a:off x="705255" y="532670"/>
            <a:ext cx="32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Csapatunk</a:t>
            </a:r>
          </a:p>
        </p:txBody>
      </p:sp>
      <p:pic>
        <p:nvPicPr>
          <p:cNvPr id="8" name="Picture 4" descr="https://www.dszcmechwart.hu/_next/image?url=https%3A%2F%2Fdeb-mechwart.cms.intezmeny.edir.hu%2Fuploads%2Fthumbnail_mehwart_f1dce688ee.png&amp;w=256&amp;q=90">
            <a:extLst>
              <a:ext uri="{FF2B5EF4-FFF2-40B4-BE49-F238E27FC236}">
                <a16:creationId xmlns:a16="http://schemas.microsoft.com/office/drawing/2014/main" id="{67BF8983-56CE-CB1F-8F96-31735965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72" y="525086"/>
            <a:ext cx="1278937" cy="127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7E17C0B7-F810-C519-0105-C3FC0B4B2358}"/>
              </a:ext>
            </a:extLst>
          </p:cNvPr>
          <p:cNvSpPr/>
          <p:nvPr/>
        </p:nvSpPr>
        <p:spPr>
          <a:xfrm>
            <a:off x="8471339" y="151168"/>
            <a:ext cx="3605047" cy="4414345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C8C42AE-4492-73AF-7023-4F0AB36A8D19}"/>
              </a:ext>
            </a:extLst>
          </p:cNvPr>
          <p:cNvSpPr txBox="1"/>
          <p:nvPr/>
        </p:nvSpPr>
        <p:spPr>
          <a:xfrm>
            <a:off x="8483094" y="100029"/>
            <a:ext cx="3731173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Iskolánk: </a:t>
            </a:r>
            <a:endParaRPr lang="hu-HU" sz="25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Debreceni SZC Mechwart András Gépipari és</a:t>
            </a: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 </a:t>
            </a:r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Informatikai Technikum</a:t>
            </a:r>
            <a:endParaRPr lang="hu-HU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Felkészítő tanárunk:</a:t>
            </a: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Hagymási Gyula Levente</a:t>
            </a:r>
          </a:p>
          <a:p>
            <a:pPr>
              <a:spcBef>
                <a:spcPts val="300"/>
              </a:spcBef>
            </a:pPr>
            <a:endParaRPr lang="hu-HU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Mentorunk:</a:t>
            </a:r>
          </a:p>
          <a:p>
            <a:pPr>
              <a:spcBef>
                <a:spcPts val="300"/>
              </a:spcBef>
            </a:pPr>
            <a:r>
              <a:rPr lang="hu-HU" sz="2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Murányi Sándor</a:t>
            </a:r>
            <a:endParaRPr lang="en-GB" sz="25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76291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F7710-9D94-A345-9963-A7DBA498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72840AAA-8856-60CE-0E19-329A46620C64}"/>
              </a:ext>
            </a:extLst>
          </p:cNvPr>
          <p:cNvSpPr/>
          <p:nvPr/>
        </p:nvSpPr>
        <p:spPr>
          <a:xfrm>
            <a:off x="436942" y="151169"/>
            <a:ext cx="4956991" cy="465713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C12067F-9FF9-BC7F-88AC-A2B90E223373}"/>
              </a:ext>
            </a:extLst>
          </p:cNvPr>
          <p:cNvSpPr txBox="1"/>
          <p:nvPr/>
        </p:nvSpPr>
        <p:spPr>
          <a:xfrm>
            <a:off x="1271572" y="340696"/>
            <a:ext cx="32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Eredeti ötlet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ABC4C6C-AEF7-4DCA-FAC2-5F8999E7BDF3}"/>
              </a:ext>
            </a:extLst>
          </p:cNvPr>
          <p:cNvSpPr/>
          <p:nvPr/>
        </p:nvSpPr>
        <p:spPr>
          <a:xfrm>
            <a:off x="6798069" y="151168"/>
            <a:ext cx="4956991" cy="4657138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3F86AC2-9E75-5588-028B-FE14E544C1CD}"/>
              </a:ext>
            </a:extLst>
          </p:cNvPr>
          <p:cNvSpPr txBox="1"/>
          <p:nvPr/>
        </p:nvSpPr>
        <p:spPr>
          <a:xfrm>
            <a:off x="7632699" y="340696"/>
            <a:ext cx="3555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Megvalósított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55E1838-9498-ECCB-6F48-ABEFC37E7DFB}"/>
              </a:ext>
            </a:extLst>
          </p:cNvPr>
          <p:cNvSpPr txBox="1"/>
          <p:nvPr/>
        </p:nvSpPr>
        <p:spPr>
          <a:xfrm>
            <a:off x="842480" y="1089071"/>
            <a:ext cx="45514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Bolygó ötlet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Karakter robot ruhában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Nyersanyagok gyűjtése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Lezuhanás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Ismeretlen bolygó felfedezés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Ellenséges cég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Több fejezet a pályák között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Rakéta építés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Bolygó elhagyás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/>
                </a:solidFill>
              </a:rPr>
              <a:t>(Több befejezés)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179C5F-8DE4-75C2-2E5C-74DFFA1E1A9B}"/>
              </a:ext>
            </a:extLst>
          </p:cNvPr>
          <p:cNvSpPr txBox="1"/>
          <p:nvPr/>
        </p:nvSpPr>
        <p:spPr>
          <a:xfrm>
            <a:off x="7222733" y="1348454"/>
            <a:ext cx="396582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rgbClr val="84E291"/>
                </a:solidFill>
              </a:rPr>
              <a:t>Bolygó ötlet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rgbClr val="84E291"/>
                </a:solidFill>
              </a:rPr>
              <a:t>Nyersanyagok gyűjtése</a:t>
            </a:r>
            <a:endParaRPr lang="hu-HU" sz="2300" dirty="0">
              <a:solidFill>
                <a:srgbClr val="84E29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Lezuhanás</a:t>
            </a:r>
            <a:r>
              <a:rPr lang="hu-HU" sz="23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Ismeretlen bolygó felfedezés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Ellenséges cég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Bolygó elhagyás</a:t>
            </a:r>
          </a:p>
        </p:txBody>
      </p:sp>
    </p:spTree>
    <p:extLst>
      <p:ext uri="{BB962C8B-B14F-4D97-AF65-F5344CB8AC3E}">
        <p14:creationId xmlns:p14="http://schemas.microsoft.com/office/powerpoint/2010/main" val="71429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E817671-3DF3-39FE-C215-91C6FBA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85E0D-2257-615E-B653-A3847D31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B4C5976A-9082-569C-EDEA-A80299AE784F}"/>
              </a:ext>
            </a:extLst>
          </p:cNvPr>
          <p:cNvGrpSpPr/>
          <p:nvPr/>
        </p:nvGrpSpPr>
        <p:grpSpPr>
          <a:xfrm>
            <a:off x="211621" y="151168"/>
            <a:ext cx="3580254" cy="4675504"/>
            <a:chOff x="211621" y="151168"/>
            <a:chExt cx="3580254" cy="4675504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82DB4C2-36EC-84F3-00B1-B4BC7D981A16}"/>
                </a:ext>
              </a:extLst>
            </p:cNvPr>
            <p:cNvSpPr/>
            <p:nvPr/>
          </p:nvSpPr>
          <p:spPr>
            <a:xfrm>
              <a:off x="211621" y="151168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47531774-8849-133A-CF91-59EA22902C6F}"/>
                </a:ext>
              </a:extLst>
            </p:cNvPr>
            <p:cNvSpPr txBox="1"/>
            <p:nvPr/>
          </p:nvSpPr>
          <p:spPr>
            <a:xfrm>
              <a:off x="359595" y="169535"/>
              <a:ext cx="3287731" cy="413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Godot 4.3</a:t>
              </a:r>
              <a:endParaRPr lang="hu-HU" sz="2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játékmotor amiben dolgozunk</a:t>
              </a: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4.X-es fejlődése miatt</a:t>
              </a:r>
            </a:p>
            <a:p>
              <a:pPr marL="285750" indent="-285750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Effektekre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Egyszerű elérhetősége miatt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Open-source</a:t>
              </a:r>
            </a:p>
            <a:p>
              <a:endParaRPr lang="hu-HU" dirty="0"/>
            </a:p>
          </p:txBody>
        </p:sp>
        <p:pic>
          <p:nvPicPr>
            <p:cNvPr id="17" name="Picture 6" descr="File:Godot icon.svg">
              <a:extLst>
                <a:ext uri="{FF2B5EF4-FFF2-40B4-BE49-F238E27FC236}">
                  <a16:creationId xmlns:a16="http://schemas.microsoft.com/office/drawing/2014/main" id="{E604A941-0FCB-2508-908A-5A24498A9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290" y="3777384"/>
              <a:ext cx="1049288" cy="104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5CC5682C-2B50-50EA-6ED7-C7370C1438FA}"/>
              </a:ext>
            </a:extLst>
          </p:cNvPr>
          <p:cNvGrpSpPr/>
          <p:nvPr/>
        </p:nvGrpSpPr>
        <p:grpSpPr>
          <a:xfrm>
            <a:off x="4305873" y="144554"/>
            <a:ext cx="3580254" cy="4682118"/>
            <a:chOff x="4305873" y="144554"/>
            <a:chExt cx="3580254" cy="4682118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957F79AA-A109-9642-29ED-439F11B959C8}"/>
                </a:ext>
              </a:extLst>
            </p:cNvPr>
            <p:cNvSpPr/>
            <p:nvPr/>
          </p:nvSpPr>
          <p:spPr>
            <a:xfrm>
              <a:off x="4305873" y="144554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pic>
          <p:nvPicPr>
            <p:cNvPr id="19" name="Graphic 4">
              <a:extLst>
                <a:ext uri="{FF2B5EF4-FFF2-40B4-BE49-F238E27FC236}">
                  <a16:creationId xmlns:a16="http://schemas.microsoft.com/office/drawing/2014/main" id="{678745F0-2020-0DE6-C695-B8DCC916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3774" y="3824694"/>
              <a:ext cx="2478321" cy="1001978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C1C2770-9C07-1BD7-97D3-3096A04DE66A}"/>
                </a:ext>
              </a:extLst>
            </p:cNvPr>
            <p:cNvSpPr txBox="1"/>
            <p:nvPr/>
          </p:nvSpPr>
          <p:spPr>
            <a:xfrm>
              <a:off x="4489807" y="169535"/>
              <a:ext cx="3248346" cy="429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GDScript</a:t>
              </a:r>
            </a:p>
            <a:p>
              <a:pPr algn="ctr"/>
              <a:r>
                <a:rPr lang="en-GB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</a:t>
              </a: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játékmotor programozási nyelve</a:t>
              </a: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Interpretelt nyelv</a:t>
              </a:r>
            </a:p>
            <a:p>
              <a:pPr algn="ctr"/>
              <a:endParaRPr lang="hu-HU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Felhasználó barát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Jól dokumentált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Be van építve a Godot-ba</a:t>
              </a:r>
            </a:p>
            <a:p>
              <a:endParaRPr lang="hu-HU" dirty="0"/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FDA50663-E894-060A-13D7-FE3CB3D25F5B}"/>
              </a:ext>
            </a:extLst>
          </p:cNvPr>
          <p:cNvGrpSpPr/>
          <p:nvPr/>
        </p:nvGrpSpPr>
        <p:grpSpPr>
          <a:xfrm>
            <a:off x="2258747" y="2200863"/>
            <a:ext cx="3580254" cy="4657137"/>
            <a:chOff x="2258747" y="2200863"/>
            <a:chExt cx="3580254" cy="4657137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04C9D45-B418-DDD9-E5E6-5838AD4990E3}"/>
                </a:ext>
              </a:extLst>
            </p:cNvPr>
            <p:cNvSpPr/>
            <p:nvPr/>
          </p:nvSpPr>
          <p:spPr>
            <a:xfrm>
              <a:off x="2258747" y="2200863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5BDF662B-2657-6516-592D-896361A82060}"/>
                </a:ext>
              </a:extLst>
            </p:cNvPr>
            <p:cNvSpPr txBox="1"/>
            <p:nvPr/>
          </p:nvSpPr>
          <p:spPr>
            <a:xfrm>
              <a:off x="2415006" y="2354748"/>
              <a:ext cx="3267248" cy="33701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accent2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Blender</a:t>
              </a:r>
              <a:endParaRPr lang="hu-HU" sz="25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választott 3D modellező csomagunk</a:t>
              </a:r>
            </a:p>
            <a:p>
              <a:pPr marL="285750" indent="-285750" algn="ctr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Animációra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Modellezésre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Textúrázára</a:t>
              </a:r>
            </a:p>
            <a:p>
              <a:endParaRPr lang="hu-HU" dirty="0"/>
            </a:p>
          </p:txBody>
        </p:sp>
        <p:pic>
          <p:nvPicPr>
            <p:cNvPr id="23" name="Picture 2" descr="File:Blender logo no text.svg - Wikipedia">
              <a:extLst>
                <a:ext uri="{FF2B5EF4-FFF2-40B4-BE49-F238E27FC236}">
                  <a16:creationId xmlns:a16="http://schemas.microsoft.com/office/drawing/2014/main" id="{7D5717D2-8D6F-01C1-13C1-853EE1103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5" y="5596869"/>
              <a:ext cx="1334510" cy="109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B9D80581-0084-C236-2EE2-09EC92C9E3F3}"/>
              </a:ext>
            </a:extLst>
          </p:cNvPr>
          <p:cNvGrpSpPr/>
          <p:nvPr/>
        </p:nvGrpSpPr>
        <p:grpSpPr>
          <a:xfrm>
            <a:off x="8400125" y="169535"/>
            <a:ext cx="3580254" cy="4685760"/>
            <a:chOff x="8400125" y="169535"/>
            <a:chExt cx="3580254" cy="4685760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F3B2396A-16A8-4361-0CA3-3BC373E41A67}"/>
                </a:ext>
              </a:extLst>
            </p:cNvPr>
            <p:cNvSpPr/>
            <p:nvPr/>
          </p:nvSpPr>
          <p:spPr>
            <a:xfrm>
              <a:off x="8400125" y="198158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58A28506-7212-1141-3BBD-8ADF596EA6F0}"/>
                </a:ext>
              </a:extLst>
            </p:cNvPr>
            <p:cNvSpPr txBox="1"/>
            <p:nvPr/>
          </p:nvSpPr>
          <p:spPr>
            <a:xfrm>
              <a:off x="8548099" y="169535"/>
              <a:ext cx="3284306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rgbClr val="CC66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Github</a:t>
              </a:r>
              <a:endParaRPr lang="hu-HU" sz="2500" b="1" dirty="0">
                <a:solidFill>
                  <a:srgbClr val="CC66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Verzió követő szoftver  </a:t>
              </a:r>
            </a:p>
            <a:p>
              <a:pPr algn="ctr"/>
              <a:endParaRPr lang="hu-HU" sz="25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Itt tároljuk a projektünk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Organizáljuk, egyesítjük a munkánk</a:t>
              </a:r>
            </a:p>
            <a:p>
              <a:endParaRPr lang="hu-HU" dirty="0"/>
            </a:p>
          </p:txBody>
        </p:sp>
        <p:pic>
          <p:nvPicPr>
            <p:cNvPr id="21" name="Graphic 33">
              <a:extLst>
                <a:ext uri="{FF2B5EF4-FFF2-40B4-BE49-F238E27FC236}">
                  <a16:creationId xmlns:a16="http://schemas.microsoft.com/office/drawing/2014/main" id="{2FFB4D50-0D8F-5E7C-7F2B-8C731A67D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49319" y="3806327"/>
              <a:ext cx="1001978" cy="1001978"/>
            </a:xfrm>
            <a:prstGeom prst="rect">
              <a:avLst/>
            </a:prstGeom>
          </p:spPr>
        </p:pic>
      </p:grp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21908BF8-FC9A-7E38-52D2-0EAD70FF78D9}"/>
              </a:ext>
            </a:extLst>
          </p:cNvPr>
          <p:cNvGrpSpPr/>
          <p:nvPr/>
        </p:nvGrpSpPr>
        <p:grpSpPr>
          <a:xfrm>
            <a:off x="6352999" y="2200860"/>
            <a:ext cx="3580254" cy="4729886"/>
            <a:chOff x="6352999" y="2200860"/>
            <a:chExt cx="3580254" cy="4729886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EBB193E5-DF24-4732-BBD9-DFECF25FDDE6}"/>
                </a:ext>
              </a:extLst>
            </p:cNvPr>
            <p:cNvSpPr/>
            <p:nvPr/>
          </p:nvSpPr>
          <p:spPr>
            <a:xfrm>
              <a:off x="6352999" y="2200860"/>
              <a:ext cx="3580254" cy="46571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4" name="Szövegdoboz 23">
              <a:extLst>
                <a:ext uri="{FF2B5EF4-FFF2-40B4-BE49-F238E27FC236}">
                  <a16:creationId xmlns:a16="http://schemas.microsoft.com/office/drawing/2014/main" id="{9AF2D8FB-7F83-C34E-82F5-29C1AE64A9E3}"/>
                </a:ext>
              </a:extLst>
            </p:cNvPr>
            <p:cNvSpPr txBox="1"/>
            <p:nvPr/>
          </p:nvSpPr>
          <p:spPr>
            <a:xfrm>
              <a:off x="6511323" y="2358412"/>
              <a:ext cx="3248346" cy="337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2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Gimp</a:t>
              </a:r>
              <a:endParaRPr lang="hu-HU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 fő textúra előkészítő programunk</a:t>
              </a:r>
            </a:p>
            <a:p>
              <a:pPr marL="285750" indent="-285750" algn="ctr">
                <a:spcBef>
                  <a:spcPts val="1800"/>
                </a:spcBef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Textúra színezés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hu-HU" sz="25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Textúra transzformációkra</a:t>
              </a:r>
            </a:p>
            <a:p>
              <a:endParaRPr lang="hu-HU" dirty="0"/>
            </a:p>
          </p:txBody>
        </p:sp>
        <p:pic>
          <p:nvPicPr>
            <p:cNvPr id="25" name="Picture 4" descr="File:The GIMP icon - gnome.svg">
              <a:extLst>
                <a:ext uri="{FF2B5EF4-FFF2-40B4-BE49-F238E27FC236}">
                  <a16:creationId xmlns:a16="http://schemas.microsoft.com/office/drawing/2014/main" id="{2F3296EE-D653-5BF4-F96C-A55616F03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685" y="5596869"/>
              <a:ext cx="1333877" cy="133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43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8285F-32B3-79A7-527F-444E6451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0BD8488-B56F-C9E4-F16C-878D6EED952B}"/>
              </a:ext>
            </a:extLst>
          </p:cNvPr>
          <p:cNvSpPr/>
          <p:nvPr/>
        </p:nvSpPr>
        <p:spPr>
          <a:xfrm>
            <a:off x="363473" y="192266"/>
            <a:ext cx="11089952" cy="4472202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6145B14-FEB1-2833-894A-DE14799DBB2D}"/>
              </a:ext>
            </a:extLst>
          </p:cNvPr>
          <p:cNvSpPr txBox="1"/>
          <p:nvPr/>
        </p:nvSpPr>
        <p:spPr>
          <a:xfrm>
            <a:off x="523981" y="380143"/>
            <a:ext cx="8517277" cy="626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</a:rPr>
              <a:t>Felkészültség </a:t>
            </a:r>
            <a:r>
              <a:rPr lang="hu-HU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</a:t>
            </a: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Legalább 3 laptop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Kábelek és átalakítók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Több helyen való mentése a projektnek: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GitHub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Pendrive</a:t>
            </a:r>
          </a:p>
          <a:p>
            <a:pPr marL="1943100" lvl="3" indent="-571500">
              <a:buFont typeface="Aptos" panose="020B0004020202020204" pitchFamily="34" charset="0"/>
              <a:buChar char="−"/>
            </a:pP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/>
                <a:sym typeface="Wingdings" panose="05000000000000000000" pitchFamily="2" charset="2"/>
              </a:rPr>
              <a:t>Kábelek</a:t>
            </a:r>
          </a:p>
          <a:p>
            <a:pPr lvl="3"/>
            <a:endParaRPr lang="hu-HU" sz="23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  <a:sym typeface="Wingdings" panose="05000000000000000000" pitchFamily="2" charset="2"/>
            </a:endParaRP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hu-HU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/>
            </a:endParaRPr>
          </a:p>
        </p:txBody>
      </p:sp>
      <p:pic>
        <p:nvPicPr>
          <p:cNvPr id="5" name="Kép 4" descr="A képen fal, fedett pályás, személy, padl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52678A1-B87C-A4C4-DAF3-64FAD5FF2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39" y="380143"/>
            <a:ext cx="4715838" cy="2357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362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03D01-3BFF-9F6C-BBE4-3D5C9299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5B50A720-7B56-6CDE-CB9F-8F88BB814369}"/>
              </a:ext>
            </a:extLst>
          </p:cNvPr>
          <p:cNvGrpSpPr/>
          <p:nvPr/>
        </p:nvGrpSpPr>
        <p:grpSpPr>
          <a:xfrm>
            <a:off x="2373333" y="700083"/>
            <a:ext cx="8902556" cy="1397285"/>
            <a:chOff x="2234631" y="813541"/>
            <a:chExt cx="8902556" cy="1397285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F1D8E495-94F6-423B-B21A-D21F5BD10855}"/>
                </a:ext>
              </a:extLst>
            </p:cNvPr>
            <p:cNvSpPr/>
            <p:nvPr/>
          </p:nvSpPr>
          <p:spPr>
            <a:xfrm>
              <a:off x="2234631" y="813541"/>
              <a:ext cx="7541232" cy="139728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2726568-B39C-3F33-38FF-241FC1AFB7B3}"/>
                </a:ext>
              </a:extLst>
            </p:cNvPr>
            <p:cNvSpPr txBox="1"/>
            <p:nvPr/>
          </p:nvSpPr>
          <p:spPr>
            <a:xfrm>
              <a:off x="2948684" y="1081297"/>
              <a:ext cx="818850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5000" b="1" cap="small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Köszönjük a figyelmet!</a:t>
              </a:r>
            </a:p>
          </p:txBody>
        </p:sp>
      </p:grpSp>
      <p:pic>
        <p:nvPicPr>
          <p:cNvPr id="2" name="Kép 1">
            <a:extLst>
              <a:ext uri="{FF2B5EF4-FFF2-40B4-BE49-F238E27FC236}">
                <a16:creationId xmlns:a16="http://schemas.microsoft.com/office/drawing/2014/main" id="{BEB98A51-57CE-7477-CED3-59ADB775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65645" y="1829613"/>
            <a:ext cx="4886159" cy="3536424"/>
          </a:xfrm>
          <a:prstGeom prst="rect">
            <a:avLst/>
          </a:prstGeom>
        </p:spPr>
      </p:pic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C5985D82-F293-2E6B-E7CE-4AD32AFF8BB5}"/>
              </a:ext>
            </a:extLst>
          </p:cNvPr>
          <p:cNvGrpSpPr/>
          <p:nvPr/>
        </p:nvGrpSpPr>
        <p:grpSpPr>
          <a:xfrm>
            <a:off x="2809981" y="3918515"/>
            <a:ext cx="8465908" cy="677288"/>
            <a:chOff x="3852807" y="4014105"/>
            <a:chExt cx="8465908" cy="677288"/>
          </a:xfrm>
        </p:grpSpPr>
        <p:grpSp>
          <p:nvGrpSpPr>
            <p:cNvPr id="9" name="Csoportba foglalás 8">
              <a:extLst>
                <a:ext uri="{FF2B5EF4-FFF2-40B4-BE49-F238E27FC236}">
                  <a16:creationId xmlns:a16="http://schemas.microsoft.com/office/drawing/2014/main" id="{DAC57962-883E-85D3-59A2-4A1753B377EF}"/>
                </a:ext>
              </a:extLst>
            </p:cNvPr>
            <p:cNvGrpSpPr/>
            <p:nvPr/>
          </p:nvGrpSpPr>
          <p:grpSpPr>
            <a:xfrm>
              <a:off x="3852807" y="4014105"/>
              <a:ext cx="8465908" cy="677288"/>
              <a:chOff x="8542477" y="3924099"/>
              <a:chExt cx="5455578" cy="677288"/>
            </a:xfrm>
          </p:grpSpPr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4DCA97DC-5F53-EE05-9C92-17E417237F94}"/>
                  </a:ext>
                </a:extLst>
              </p:cNvPr>
              <p:cNvSpPr/>
              <p:nvPr/>
            </p:nvSpPr>
            <p:spPr>
              <a:xfrm>
                <a:off x="8542477" y="3924099"/>
                <a:ext cx="4488935" cy="677288"/>
              </a:xfrm>
              <a:prstGeom prst="rect">
                <a:avLst/>
              </a:prstGeom>
              <a:solidFill>
                <a:schemeClr val="bg1">
                  <a:lumMod val="65000"/>
                  <a:alpha val="8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F417DB4-FFE9-ACDA-7925-37D466008748}"/>
                  </a:ext>
                </a:extLst>
              </p:cNvPr>
              <p:cNvSpPr txBox="1"/>
              <p:nvPr/>
            </p:nvSpPr>
            <p:spPr>
              <a:xfrm>
                <a:off x="8542477" y="3985744"/>
                <a:ext cx="54555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Készült az 				csapat által.</a:t>
                </a:r>
              </a:p>
            </p:txBody>
          </p:sp>
        </p:grpSp>
        <p:pic>
          <p:nvPicPr>
            <p:cNvPr id="12" name="Picture 5" descr="A blue and black rectangles&#10;&#10;Description automatically generated">
              <a:extLst>
                <a:ext uri="{FF2B5EF4-FFF2-40B4-BE49-F238E27FC236}">
                  <a16:creationId xmlns:a16="http://schemas.microsoft.com/office/drawing/2014/main" id="{7337D734-774D-DA57-D751-0FCCF5D63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474" y="4142177"/>
              <a:ext cx="2632157" cy="421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97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198</Words>
  <Application>Microsoft Office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Bahnschrift</vt:lpstr>
      <vt:lpstr>Helvetica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Ábel Wágner</dc:creator>
  <cp:lastModifiedBy>O365 felhasználó</cp:lastModifiedBy>
  <cp:revision>12</cp:revision>
  <dcterms:created xsi:type="dcterms:W3CDTF">2025-02-15T15:38:16Z</dcterms:created>
  <dcterms:modified xsi:type="dcterms:W3CDTF">2025-02-22T11:39:25Z</dcterms:modified>
</cp:coreProperties>
</file>